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62" d="100"/>
          <a:sy n="62" d="100"/>
        </p:scale>
        <p:origin x="90" y="58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7A731D-3DFA-4FF9-9148-43DABE21DE98}" type="datetimeFigureOut">
              <a:rPr lang="pt-BR" smtClean="0"/>
              <a:t>08/10/2024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641610-80EB-4AF9-8C99-0F73C043770A}" type="slidenum">
              <a:rPr lang="pt-BR" smtClean="0"/>
              <a:t>‹nº›</a:t>
            </a:fld>
            <a:endParaRPr lang="pt-BR"/>
          </a:p>
        </p:txBody>
      </p:sp>
    </p:spTree>
    <p:extLst>
      <p:ext uri="{BB962C8B-B14F-4D97-AF65-F5344CB8AC3E}">
        <p14:creationId xmlns:p14="http://schemas.microsoft.com/office/powerpoint/2010/main" val="2259967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Botão - bar</a:t>
            </a:r>
            <a:endParaRPr dirty="0"/>
          </a:p>
          <a:p>
            <a:r>
              <a:rPr b="0" dirty="0"/>
              <a:t>No alt text provided</a:t>
            </a:r>
            <a:endParaRPr dirty="0"/>
          </a:p>
          <a:p>
            <a:endParaRPr dirty="0"/>
          </a:p>
          <a:p>
            <a:r>
              <a:rPr b="1" dirty="0"/>
              <a:t>Botão -pie</a:t>
            </a:r>
            <a:endParaRPr dirty="0"/>
          </a:p>
          <a:p>
            <a:r>
              <a:rPr b="0" dirty="0"/>
              <a:t>No alt text provided</a:t>
            </a:r>
            <a:endParaRPr dirty="0"/>
          </a:p>
          <a:p>
            <a:endParaRPr dirty="0"/>
          </a:p>
          <a:p>
            <a:r>
              <a:rPr b="1" dirty="0"/>
              <a:t>Sales x Segment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Vendas por Período</a:t>
            </a:r>
            <a:endParaRPr dirty="0"/>
          </a:p>
          <a:p>
            <a:r>
              <a:rPr b="0" dirty="0"/>
              <a:t>No alt text provided</a:t>
            </a:r>
            <a:endParaRPr dirty="0"/>
          </a:p>
          <a:p>
            <a:endParaRPr dirty="0"/>
          </a:p>
          <a:p>
            <a:r>
              <a:rPr b="1" dirty="0"/>
              <a:t>Sales x Produto</a:t>
            </a:r>
            <a:endParaRPr dirty="0"/>
          </a:p>
          <a:p>
            <a:r>
              <a:rPr b="0" dirty="0"/>
              <a:t>Este visual busca descrever a proporção de vendas por produtos através de um gráfico de barra clusterizado horizontal. O produto mais vendido corresponde ao Paseo. Em contrapartida o produto Carretera teve o pior desempenho.</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sankey02300D1BE6F5427989F3DE31CCA9E0F32020</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decompositionTreeVisual</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Vendas Mês</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Meses Ativo</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Meses Inativo</a:t>
            </a:r>
            <a:endParaRPr dirty="0"/>
          </a:p>
          <a:p>
            <a:r>
              <a:rPr b="0" dirty="0"/>
              <a:t>No alt text provided</a:t>
            </a:r>
            <a:endParaRPr dirty="0"/>
          </a:p>
          <a:p>
            <a:endParaRPr dirty="0"/>
          </a:p>
          <a:p>
            <a:r>
              <a:rPr b="1" dirty="0"/>
              <a:t>Semestres Inativo</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Vendidos X Produtos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Histograma - Unidades Vendidas</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TOP 3 PRODUCTS </a:t>
            </a:r>
            <a:endParaRPr dirty="0"/>
          </a:p>
          <a:p>
            <a:r>
              <a:rPr b="0" dirty="0"/>
              <a:t>No alt text provided</a:t>
            </a:r>
            <a:endParaRPr dirty="0"/>
          </a:p>
          <a:p>
            <a:endParaRPr dirty="0"/>
          </a:p>
          <a:p>
            <a:r>
              <a:rPr b="1" dirty="0"/>
              <a:t>Sum of  Sales e TOP3 PRODUCTS by Country</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Soma de  Sales por Product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Seta esq</a:t>
            </a:r>
            <a:endParaRPr dirty="0"/>
          </a:p>
          <a:p>
            <a:r>
              <a:rPr b="0" dirty="0"/>
              <a:t>No alt text provided</a:t>
            </a:r>
            <a:endParaRPr dirty="0"/>
          </a:p>
          <a:p>
            <a:endParaRPr dirty="0"/>
          </a:p>
          <a:p>
            <a:r>
              <a:rPr b="1" dirty="0"/>
              <a:t>Seta dir</a:t>
            </a:r>
            <a:endParaRPr dirty="0"/>
          </a:p>
          <a:p>
            <a:r>
              <a:rPr b="0" dirty="0"/>
              <a:t>No alt text provided</a:t>
            </a:r>
            <a:endParaRPr dirty="0"/>
          </a:p>
          <a:p>
            <a:endParaRPr dirty="0"/>
          </a:p>
          <a:p>
            <a:r>
              <a:rPr b="1" dirty="0"/>
              <a:t>Dir ativa</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Dir inativa</a:t>
            </a:r>
            <a:endParaRPr dirty="0"/>
          </a:p>
          <a:p>
            <a:r>
              <a:rPr b="0" dirty="0"/>
              <a:t>No alt text provided</a:t>
            </a:r>
            <a:endParaRPr dirty="0"/>
          </a:p>
          <a:p>
            <a:endParaRPr dirty="0"/>
          </a:p>
          <a:p>
            <a:r>
              <a:rPr b="1" dirty="0"/>
              <a:t>Esq inativa</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clusteredBarChart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TOP 3 - Country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multiRowCard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areaChart</a:t>
            </a:r>
            <a:endParaRPr dirty="0"/>
          </a:p>
          <a:p>
            <a:r>
              <a:rPr b="0" dirty="0"/>
              <a:t>No alt text provided</a:t>
            </a:r>
            <a:endParaRPr dirty="0"/>
          </a:p>
          <a:p>
            <a:endParaRPr dirty="0"/>
          </a:p>
          <a:p>
            <a:r>
              <a:rPr b="1" dirty="0"/>
              <a:t>TOP 5 Meses </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Seta esq</a:t>
            </a:r>
            <a:endParaRPr dirty="0"/>
          </a:p>
          <a:p>
            <a:r>
              <a:rPr b="0" dirty="0"/>
              <a:t>No alt text provided</a:t>
            </a:r>
            <a:endParaRPr dirty="0"/>
          </a:p>
          <a:p>
            <a:endParaRPr dirty="0"/>
          </a:p>
          <a:p>
            <a:r>
              <a:rPr b="1" dirty="0"/>
              <a:t>Seta dir</a:t>
            </a:r>
            <a:endParaRPr dirty="0"/>
          </a:p>
          <a:p>
            <a:r>
              <a:rPr b="0" dirty="0"/>
              <a:t>No alt text provided</a:t>
            </a:r>
            <a:endParaRPr dirty="0"/>
          </a:p>
          <a:p>
            <a:endParaRPr dirty="0"/>
          </a:p>
          <a:p>
            <a:r>
              <a:rPr b="1" dirty="0"/>
              <a:t>Meses inativo</a:t>
            </a:r>
            <a:endParaRPr dirty="0"/>
          </a:p>
          <a:p>
            <a:r>
              <a:rPr b="0" dirty="0"/>
              <a:t>No alt text provided</a:t>
            </a:r>
            <a:endParaRPr dirty="0"/>
          </a:p>
          <a:p>
            <a:endParaRPr dirty="0"/>
          </a:p>
          <a:p>
            <a:r>
              <a:rPr b="1" dirty="0"/>
              <a:t>Meses ativo</a:t>
            </a:r>
            <a:endParaRPr dirty="0"/>
          </a:p>
          <a:p>
            <a:r>
              <a:rPr b="0" dirty="0"/>
              <a:t>No alt text provided</a:t>
            </a:r>
            <a:endParaRPr dirty="0"/>
          </a:p>
          <a:p>
            <a:endParaRPr dirty="0"/>
          </a:p>
          <a:p>
            <a:r>
              <a:rPr b="1" dirty="0"/>
              <a:t>Temporal inativo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clusteredColumnChart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Seta esq</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Semestres inativo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Meses ativo</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10/8/2024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10/8/2024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10/8/2024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10/8/2024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‹nº›</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f5b7fd1b-691c-48c3-8d4c-d6d394ccfdce/?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7078053"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desafio_powerbi_data_analytics</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08/10/2024 14:49:32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08/10/2024 14:10:48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textbox ,shape ,textbox ,shape ,shape. Please refer to the notes on this slide for details">
            <a:hlinkClick r:id="rId3"/>
          </p:cNvPr>
          <p:cNvPicPr>
            <a:picLocks noChangeAspect="1"/>
          </p:cNvPicPr>
          <p:nvPr/>
        </p:nvPicPr>
        <p:blipFill>
          <a:blip r:embed="rId4"/>
          <a:srcRect b="1921"/>
          <a:stretch/>
        </p:blipFill>
        <p:spPr>
          <a:xfrm>
            <a:off x="0" y="0"/>
            <a:ext cx="12192000" cy="6858000"/>
          </a:xfrm>
          <a:prstGeom prst="rect">
            <a:avLst/>
          </a:prstGeom>
          <a:noFill/>
        </p:spPr>
      </p:pic>
      <p:sp>
        <p:nvSpPr>
          <p:cNvPr id="4" name="Title" hidden="1"/>
          <p:cNvSpPr>
            <a:spLocks noGrp="1"/>
          </p:cNvSpPr>
          <p:nvPr>
            <p:ph type="title"/>
          </p:nvPr>
        </p:nvSpPr>
        <p:spPr/>
        <p:txBody>
          <a:bodyPr/>
          <a:lstStyle/>
          <a:p>
            <a:r>
              <a:t>Home 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card ,card ,card ,textbox ,shape ,Botão - bar ,Botão -pie ,Sales x Segment ,donutChart ,Vendas por Período ,Sales x Produto ,actionButton ,textbox ,slicer ,image ,image ,shape ,shape ,shape ,sankey02300D1BE6F5427989F3DE31CCA9E0F32020. Please refer to the notes on this slide for details">
            <a:hlinkClick r:id="rId3"/>
          </p:cNvPr>
          <p:cNvPicPr>
            <a:picLocks noChangeAspect="1"/>
          </p:cNvPicPr>
          <p:nvPr/>
        </p:nvPicPr>
        <p:blipFill>
          <a:blip r:embed="rId4"/>
          <a:srcRect b="1695"/>
          <a:stretch/>
        </p:blipFill>
        <p:spPr>
          <a:xfrm>
            <a:off x="0" y="0"/>
            <a:ext cx="12192000" cy="6858000"/>
          </a:xfrm>
          <a:prstGeom prst="rect">
            <a:avLst/>
          </a:prstGeom>
          <a:noFill/>
        </p:spPr>
      </p:pic>
      <p:sp>
        <p:nvSpPr>
          <p:cNvPr id="4" name="Title" hidden="1"/>
          <p:cNvSpPr>
            <a:spLocks noGrp="1"/>
          </p:cNvSpPr>
          <p:nvPr>
            <p:ph type="title"/>
          </p:nvPr>
        </p:nvSpPr>
        <p:spPr/>
        <p:txBody>
          <a:bodyPr/>
          <a:lstStyle/>
          <a:p>
            <a:r>
              <a:t>Sales Report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decompositionTreeVisual ,waterfallChart ,ChicletSlicer1448559807354 ,treemap ,textbox ,shape ,image ,shape ,shape ,shape. Please refer to the notes on this slide for details">
            <a:hlinkClick r:id="rId3"/>
          </p:cNvPr>
          <p:cNvPicPr>
            <a:picLocks noChangeAspect="1"/>
          </p:cNvPicPr>
          <p:nvPr/>
        </p:nvPicPr>
        <p:blipFill>
          <a:blip r:embed="rId4"/>
          <a:srcRect b="1921"/>
          <a:stretch/>
        </p:blipFill>
        <p:spPr>
          <a:xfrm>
            <a:off x="0" y="0"/>
            <a:ext cx="12192000" cy="6858000"/>
          </a:xfrm>
          <a:prstGeom prst="rect">
            <a:avLst/>
          </a:prstGeom>
          <a:noFill/>
        </p:spPr>
      </p:pic>
      <p:sp>
        <p:nvSpPr>
          <p:cNvPr id="4" name="Title" hidden="1"/>
          <p:cNvSpPr>
            <a:spLocks noGrp="1"/>
          </p:cNvSpPr>
          <p:nvPr>
            <p:ph type="title"/>
          </p:nvPr>
        </p:nvSpPr>
        <p:spPr/>
        <p:txBody>
          <a:bodyPr/>
          <a:lstStyle/>
          <a:p>
            <a:r>
              <a:t>Profit Report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pivotTable ,textbox ,shape ,shape ,Total de Vendas Mês ,clusteredColumnChart ,Meses Ativo ,shape ,Meses Inativo ,Semestres Inativo ,shape ,Vendidos X Produtos ,image ,shape ,Histograma - Unidades Vendidas. Please refer to the notes on this slide for details">
            <a:hlinkClick r:id="rId3"/>
          </p:cNvPr>
          <p:cNvPicPr>
            <a:picLocks noChangeAspect="1"/>
          </p:cNvPicPr>
          <p:nvPr/>
        </p:nvPicPr>
        <p:blipFill>
          <a:blip r:embed="rId4"/>
          <a:srcRect b="1695"/>
          <a:stretch/>
        </p:blipFill>
        <p:spPr>
          <a:xfrm>
            <a:off x="0" y="0"/>
            <a:ext cx="12192000" cy="6858000"/>
          </a:xfrm>
          <a:prstGeom prst="rect">
            <a:avLst/>
          </a:prstGeom>
          <a:noFill/>
        </p:spPr>
      </p:pic>
      <p:sp>
        <p:nvSpPr>
          <p:cNvPr id="4" name="Title" hidden="1"/>
          <p:cNvSpPr>
            <a:spLocks noGrp="1"/>
          </p:cNvSpPr>
          <p:nvPr>
            <p:ph type="title"/>
          </p:nvPr>
        </p:nvSpPr>
        <p:spPr/>
        <p:txBody>
          <a:bodyPr/>
          <a:lstStyle/>
          <a:p>
            <a:r>
              <a:t>Details of Sales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P 3 PRODUCTS  ,Sum of  Sales e TOP3 PRODUCTS by Country ,scatterChart ,Soma de  Sales por Product ,image ,Seta esq ,Seta dir ,Dir ativa ,shape ,Dir inativa ,Esq inativa ,textbox ,shape. Please refer to the notes on this slide for details">
            <a:hlinkClick r:id="rId3"/>
          </p:cNvPr>
          <p:cNvPicPr>
            <a:picLocks noChangeAspect="1"/>
          </p:cNvPicPr>
          <p:nvPr/>
        </p:nvPicPr>
        <p:blipFill>
          <a:blip r:embed="rId4"/>
          <a:srcRect b="1921"/>
          <a:stretch/>
        </p:blipFill>
        <p:spPr>
          <a:xfrm>
            <a:off x="0" y="0"/>
            <a:ext cx="12192000" cy="6858000"/>
          </a:xfrm>
          <a:prstGeom prst="rect">
            <a:avLst/>
          </a:prstGeom>
          <a:noFill/>
        </p:spPr>
      </p:pic>
      <p:sp>
        <p:nvSpPr>
          <p:cNvPr id="4" name="Title" hidden="1"/>
          <p:cNvSpPr>
            <a:spLocks noGrp="1"/>
          </p:cNvSpPr>
          <p:nvPr>
            <p:ph type="title"/>
          </p:nvPr>
        </p:nvSpPr>
        <p:spPr/>
        <p:txBody>
          <a:bodyPr/>
          <a:lstStyle/>
          <a:p>
            <a:r>
              <a:t>Sum of Sales &amp; TOP 3 Products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BarChart ,clusteredColumnChart ,TOP 3 - Country ,shape ,card ,multiRowCard ,textbox ,shape ,areaChart ,TOP 5 Meses  ,image ,Seta esq ,Seta dir ,Meses inativo ,Meses ativo ,Temporal inativo ,actionButton ,textbox ,shape. Please refer to the notes on this slide for details">
            <a:hlinkClick r:id="rId3"/>
          </p:cNvPr>
          <p:cNvPicPr>
            <a:picLocks noChangeAspect="1"/>
          </p:cNvPicPr>
          <p:nvPr/>
        </p:nvPicPr>
        <p:blipFill>
          <a:blip r:embed="rId4"/>
          <a:srcRect b="1695"/>
          <a:stretch/>
        </p:blipFill>
        <p:spPr>
          <a:xfrm>
            <a:off x="0" y="0"/>
            <a:ext cx="12192000" cy="6858000"/>
          </a:xfrm>
          <a:prstGeom prst="rect">
            <a:avLst/>
          </a:prstGeom>
          <a:noFill/>
        </p:spPr>
      </p:pic>
      <p:sp>
        <p:nvSpPr>
          <p:cNvPr id="4" name="Title" hidden="1"/>
          <p:cNvSpPr>
            <a:spLocks noGrp="1"/>
          </p:cNvSpPr>
          <p:nvPr>
            <p:ph type="title"/>
          </p:nvPr>
        </p:nvSpPr>
        <p:spPr/>
        <p:txBody>
          <a:bodyPr/>
          <a:lstStyle/>
          <a:p>
            <a:r>
              <a:t>TOP-N Products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ColumnChart ,clusteredColumnChart ,clusteredColumnChart ,clusteredColumnChart ,scatterChart ,image ,Seta esq ,textbox ,shape ,Semestres inativo ,actionButton ,actionButton ,Meses ativo ,image. Please refer to the notes on this slide for details">
            <a:hlinkClick r:id="rId3"/>
          </p:cNvPr>
          <p:cNvPicPr>
            <a:picLocks noChangeAspect="1"/>
          </p:cNvPicPr>
          <p:nvPr/>
        </p:nvPicPr>
        <p:blipFill>
          <a:blip r:embed="rId4"/>
          <a:srcRect b="1695"/>
          <a:stretch/>
        </p:blipFill>
        <p:spPr>
          <a:xfrm>
            <a:off x="0" y="0"/>
            <a:ext cx="12192000" cy="6858000"/>
          </a:xfrm>
          <a:prstGeom prst="rect">
            <a:avLst/>
          </a:prstGeom>
          <a:noFill/>
        </p:spPr>
      </p:pic>
      <p:sp>
        <p:nvSpPr>
          <p:cNvPr id="4" name="Title" hidden="1"/>
          <p:cNvSpPr>
            <a:spLocks noGrp="1"/>
          </p:cNvSpPr>
          <p:nvPr>
            <p:ph type="title"/>
          </p:nvPr>
        </p:nvSpPr>
        <p:spPr/>
        <p:txBody>
          <a:bodyPr/>
          <a:lstStyle/>
          <a:p>
            <a:r>
              <a:t>Categories</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12</TotalTime>
  <Words>633</Words>
  <Application>Microsoft Office PowerPoint</Application>
  <PresentationFormat>Widescreen</PresentationFormat>
  <Paragraphs>309</Paragraphs>
  <Slides>8</Slides>
  <Notes>7</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8</vt:i4>
      </vt:variant>
    </vt:vector>
  </HeadingPairs>
  <TitlesOfParts>
    <vt:vector size="16" baseType="lpstr">
      <vt:lpstr>Aptos</vt:lpstr>
      <vt:lpstr>Arial</vt:lpstr>
      <vt:lpstr>Calibri</vt:lpstr>
      <vt:lpstr>Calibri Light</vt:lpstr>
      <vt:lpstr>Segoe UI</vt:lpstr>
      <vt:lpstr>Segoe UI Light</vt:lpstr>
      <vt:lpstr>Segoe UI Semibold</vt:lpstr>
      <vt:lpstr>Custom Design</vt:lpstr>
      <vt:lpstr>desafio_powerbi_data_analytics</vt:lpstr>
      <vt:lpstr>Home Page</vt:lpstr>
      <vt:lpstr>Sales Report</vt:lpstr>
      <vt:lpstr>Profit Report</vt:lpstr>
      <vt:lpstr>Details of Sales</vt:lpstr>
      <vt:lpstr>Sum of Sales &amp; TOP 3 Products</vt:lpstr>
      <vt:lpstr>TOP-N Products</vt:lpstr>
      <vt:lpstr>Categories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Elísio Elis de Moura</cp:lastModifiedBy>
  <cp:revision>6</cp:revision>
  <dcterms:created xsi:type="dcterms:W3CDTF">2016-09-04T11:54:55Z</dcterms:created>
  <dcterms:modified xsi:type="dcterms:W3CDTF">2024-10-08T15:12:04Z</dcterms:modified>
</cp:coreProperties>
</file>

<file path=docProps/thumbnail.jpeg>
</file>